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8" r:id="rId3"/>
    <p:sldId id="273" r:id="rId4"/>
    <p:sldId id="269" r:id="rId5"/>
    <p:sldId id="286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84" y="-3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43735"/>
            <a:ext cx="9900055" cy="51090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3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</a:t>
            </a:r>
            <a:endParaRPr kumimoji="1" lang="en-US" altLang="ja-JP" sz="23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取り忘れ注意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43735"/>
            <a:ext cx="9900055" cy="51090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3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</a:t>
            </a:r>
            <a:endParaRPr kumimoji="1" lang="en-US" altLang="ja-JP" sz="23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取り忘れ注意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276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2072680" y="818710"/>
            <a:ext cx="5537451" cy="5140301"/>
            <a:chOff x="7037180" y="4710987"/>
            <a:chExt cx="2232904" cy="2072759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69" name="円/楕円 68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7973940" y="5281397"/>
              <a:ext cx="1296144" cy="1296144"/>
              <a:chOff x="5292079" y="3356991"/>
              <a:chExt cx="2592288" cy="2592288"/>
            </a:xfrm>
          </p:grpSpPr>
          <p:sp>
            <p:nvSpPr>
              <p:cNvPr id="67" name="円/楕円 66"/>
              <p:cNvSpPr/>
              <p:nvPr/>
            </p:nvSpPr>
            <p:spPr>
              <a:xfrm>
                <a:off x="5292079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65" name="円/楕円 64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5" name="ドーナツ 34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59368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おつり取り忘れ注意</a:t>
            </a:r>
            <a:endParaRPr kumimoji="1" lang="ja-JP" altLang="en-US" sz="8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539327" y="1819538"/>
            <a:ext cx="4833290" cy="4486642"/>
            <a:chOff x="7037180" y="4710987"/>
            <a:chExt cx="2232904" cy="2072759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70" name="円/楕円 69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7973940" y="5281397"/>
              <a:ext cx="1296144" cy="1296144"/>
              <a:chOff x="5292079" y="3356991"/>
              <a:chExt cx="2592288" cy="2592288"/>
            </a:xfrm>
          </p:grpSpPr>
          <p:sp>
            <p:nvSpPr>
              <p:cNvPr id="68" name="円/楕円 67"/>
              <p:cNvSpPr/>
              <p:nvPr/>
            </p:nvSpPr>
            <p:spPr>
              <a:xfrm>
                <a:off x="5292079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66" name="円/楕円 65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6" name="ドーナツ 35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つり銭口を確認してください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45" y="518419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おつり取り忘れ注意</a:t>
            </a:r>
            <a:endParaRPr kumimoji="1" lang="ja-JP" altLang="en-US" sz="8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168244" y="1637379"/>
            <a:ext cx="3575456" cy="3319022"/>
            <a:chOff x="7037180" y="4710987"/>
            <a:chExt cx="2232904" cy="2072759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72" name="円/楕円 71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7973940" y="5281397"/>
              <a:ext cx="1296144" cy="1296144"/>
              <a:chOff x="5292079" y="3356991"/>
              <a:chExt cx="2592288" cy="2592288"/>
            </a:xfrm>
          </p:grpSpPr>
          <p:sp>
            <p:nvSpPr>
              <p:cNvPr id="70" name="円/楕円 69"/>
              <p:cNvSpPr/>
              <p:nvPr/>
            </p:nvSpPr>
            <p:spPr>
              <a:xfrm>
                <a:off x="5292079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68" name="円/楕円 67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8" name="ドーナツ 37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70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</a:t>
            </a:r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45" y="518419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おつり取り忘れ注意</a:t>
            </a:r>
            <a:endParaRPr kumimoji="1" lang="ja-JP" altLang="en-US" sz="8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168244" y="1637379"/>
            <a:ext cx="3575456" cy="3319022"/>
            <a:chOff x="7037180" y="4710987"/>
            <a:chExt cx="2232904" cy="2072759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72" name="円/楕円 71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7973940" y="5281397"/>
              <a:ext cx="1296144" cy="1296144"/>
              <a:chOff x="5292079" y="3356991"/>
              <a:chExt cx="2592288" cy="2592288"/>
            </a:xfrm>
          </p:grpSpPr>
          <p:sp>
            <p:nvSpPr>
              <p:cNvPr id="70" name="円/楕円 69"/>
              <p:cNvSpPr/>
              <p:nvPr/>
            </p:nvSpPr>
            <p:spPr>
              <a:xfrm>
                <a:off x="5292079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68" name="円/楕円 67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8" name="ドーナツ 37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02108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pop383_おつり取り忘れ注意</dc:title>
  <dc:subject>pop383_おつり取り忘れ注意</dc:subject>
  <dc:creator>http://www.digipot.net</dc:creator>
  <cp:lastModifiedBy/>
  <cp:revision>1</cp:revision>
  <dcterms:created xsi:type="dcterms:W3CDTF">2014-09-15T08:51:39Z</dcterms:created>
  <dcterms:modified xsi:type="dcterms:W3CDTF">2014-09-15T08:51:44Z</dcterms:modified>
  <cp:version>1</cp:version>
</cp:coreProperties>
</file>